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1267"/>
            <a:ext cx="3349625" cy="2229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910" y="1066800"/>
            <a:ext cx="8622890" cy="5763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74c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/>
              <a:t>Colombia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learn about the Colombian culture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DVD: </a:t>
            </a:r>
            <a:r>
              <a:rPr lang="en-US" b="1" u="sng" dirty="0" smtClean="0"/>
              <a:t>Colombia: ¡Que bello </a:t>
            </a:r>
            <a:r>
              <a:rPr lang="en-US" b="1" u="sng" dirty="0" err="1" smtClean="0"/>
              <a:t>pais</a:t>
            </a:r>
            <a:r>
              <a:rPr lang="en-US" b="1" u="sng" dirty="0" smtClean="0"/>
              <a:t>!</a:t>
            </a:r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#74c: </a:t>
            </a:r>
            <a:r>
              <a:rPr lang="en-US" b="1" dirty="0" smtClean="0"/>
              <a:t>Answer</a:t>
            </a:r>
            <a:r>
              <a:rPr lang="en-US" b="1" dirty="0" smtClean="0"/>
              <a:t>: What part of Colombia is your favorite and why</a:t>
            </a:r>
            <a:r>
              <a:rPr lang="en-US" b="1" dirty="0" smtClean="0"/>
              <a:t>? </a:t>
            </a:r>
            <a:r>
              <a:rPr lang="en-US" dirty="0" smtClean="0"/>
              <a:t>(</a:t>
            </a:r>
            <a:r>
              <a:rPr lang="en-US" i="1" dirty="0" smtClean="0"/>
              <a:t>No less than 8 sentences)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702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19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dcterms:created xsi:type="dcterms:W3CDTF">2013-04-22T13:50:34Z</dcterms:created>
  <dcterms:modified xsi:type="dcterms:W3CDTF">2017-06-19T21:28:19Z</dcterms:modified>
</cp:coreProperties>
</file>